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0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7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1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24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0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2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2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5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60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(Your Business Name here)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016" y="1827165"/>
            <a:ext cx="9997968" cy="46555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Summary </a:t>
            </a:r>
            <a:r>
              <a:rPr lang="en-GB" dirty="0" smtClean="0"/>
              <a:t>Business </a:t>
            </a:r>
            <a:r>
              <a:rPr lang="en-GB" dirty="0" smtClean="0"/>
              <a:t>Plan 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20</a:t>
            </a:r>
            <a:r>
              <a:rPr lang="en-GB" dirty="0" smtClean="0"/>
              <a:t>__  to 20__</a:t>
            </a:r>
          </a:p>
          <a:p>
            <a:pPr marL="0" lvl="0" indent="0" algn="ctr">
              <a:buNone/>
            </a:pPr>
            <a:endParaRPr lang="en-GB" dirty="0" smtClean="0"/>
          </a:p>
          <a:p>
            <a:pPr marL="0" lvl="0" indent="0" algn="ctr">
              <a:buNone/>
            </a:pPr>
            <a:r>
              <a:rPr lang="en-GB" dirty="0" smtClean="0"/>
              <a:t>By</a:t>
            </a:r>
            <a:endParaRPr lang="en-GB" dirty="0"/>
          </a:p>
          <a:p>
            <a:pPr marL="0" lvl="0" indent="0" algn="ctr">
              <a:buNone/>
            </a:pPr>
            <a:r>
              <a:rPr lang="en-GB" dirty="0" smtClean="0"/>
              <a:t>(Your name) </a:t>
            </a:r>
            <a:endParaRPr lang="en-GB" dirty="0"/>
          </a:p>
          <a:p>
            <a:pPr lvl="0" algn="ctr"/>
            <a:endParaRPr lang="en-GB" dirty="0" smtClean="0"/>
          </a:p>
          <a:p>
            <a:pPr marL="0" lvl="0" indent="0" algn="ctr">
              <a:buNone/>
            </a:pPr>
            <a:endParaRPr lang="en-GB" dirty="0" smtClean="0"/>
          </a:p>
          <a:p>
            <a:pPr marL="0" lvl="0" indent="0" algn="ctr">
              <a:buNone/>
            </a:pPr>
            <a:r>
              <a:rPr lang="en-GB" dirty="0" smtClean="0"/>
              <a:t>(Your logo)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89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685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My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577" y="1325562"/>
            <a:ext cx="9907816" cy="537145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4000" dirty="0" smtClean="0"/>
              <a:t>Name:</a:t>
            </a: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Email:</a:t>
            </a:r>
            <a:endParaRPr lang="en-GB" sz="4000" dirty="0"/>
          </a:p>
          <a:p>
            <a:pPr marL="0" lvl="0" indent="0">
              <a:buNone/>
            </a:pPr>
            <a:r>
              <a:rPr lang="en-GB" sz="4000" dirty="0" smtClean="0"/>
              <a:t>Telephone:</a:t>
            </a:r>
            <a:endParaRPr lang="en-GB" sz="4000" dirty="0"/>
          </a:p>
          <a:p>
            <a:pPr marL="0" lvl="0" indent="0">
              <a:buNone/>
            </a:pPr>
            <a:r>
              <a:rPr lang="en-GB" sz="4000" dirty="0" smtClean="0"/>
              <a:t>Facebook </a:t>
            </a:r>
            <a:r>
              <a:rPr lang="en-GB" sz="4000" dirty="0" smtClean="0"/>
              <a:t>P</a:t>
            </a:r>
            <a:r>
              <a:rPr lang="en-GB" sz="4000" dirty="0" smtClean="0"/>
              <a:t>age:</a:t>
            </a:r>
            <a:endParaRPr lang="en-GB" sz="4000" dirty="0" smtClean="0"/>
          </a:p>
          <a:p>
            <a:pPr marL="0" lvl="0" indent="0">
              <a:buNone/>
            </a:pPr>
            <a:r>
              <a:rPr lang="en-GB" sz="4000" dirty="0" smtClean="0"/>
              <a:t>Website:</a:t>
            </a:r>
            <a:endParaRPr lang="en-GB" sz="4000" dirty="0" smtClean="0"/>
          </a:p>
          <a:p>
            <a:pPr marL="0" lvl="0" indent="0">
              <a:buNone/>
            </a:pPr>
            <a:r>
              <a:rPr lang="en-GB" sz="4000" dirty="0" smtClean="0"/>
              <a:t>Twitter:</a:t>
            </a:r>
            <a:endParaRPr lang="en-GB" sz="4000" dirty="0" smtClean="0"/>
          </a:p>
          <a:p>
            <a:pPr marL="0" lvl="0" indent="0">
              <a:buNone/>
            </a:pPr>
            <a:r>
              <a:rPr lang="en-GB" sz="4000" dirty="0" smtClean="0"/>
              <a:t>Blog: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857397" y="4667534"/>
            <a:ext cx="2620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Logo or Picture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81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34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My Business Background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463" y="1168401"/>
            <a:ext cx="10277341" cy="5689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 smtClean="0"/>
              <a:t>(In no more than 7 bullet points </a:t>
            </a:r>
            <a:r>
              <a:rPr lang="en-GB" sz="2400" i="1" dirty="0" smtClean="0"/>
              <a:t>write </a:t>
            </a:r>
            <a:r>
              <a:rPr lang="en-GB" sz="2400" i="1" dirty="0" smtClean="0"/>
              <a:t>the type </a:t>
            </a:r>
            <a:r>
              <a:rPr lang="en-GB" sz="2400" i="1" dirty="0"/>
              <a:t>of businesses you have </a:t>
            </a:r>
            <a:r>
              <a:rPr lang="en-GB" sz="2400" i="1" dirty="0" smtClean="0"/>
              <a:t>run. Also work </a:t>
            </a:r>
            <a:r>
              <a:rPr lang="en-GB" sz="2400" i="1" dirty="0"/>
              <a:t>and job </a:t>
            </a:r>
            <a:r>
              <a:rPr lang="en-GB" sz="2400" i="1" dirty="0" smtClean="0"/>
              <a:t>titles if relevant. Any </a:t>
            </a:r>
            <a:r>
              <a:rPr lang="en-GB" sz="2400" i="1" dirty="0"/>
              <a:t>business background/experience your team possess could be good as </a:t>
            </a:r>
            <a:r>
              <a:rPr lang="en-GB" sz="2400" i="1" dirty="0" smtClean="0"/>
              <a:t>well i.e. 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en-GB" sz="2400" i="1" dirty="0" smtClean="0"/>
              <a:t>- </a:t>
            </a:r>
            <a:r>
              <a:rPr lang="en-GB" sz="2400" i="1" dirty="0"/>
              <a:t>Set up and ran businesses in </a:t>
            </a:r>
            <a:r>
              <a:rPr lang="en-GB" sz="2400" i="1" dirty="0" smtClean="0"/>
              <a:t>Real-estate and Retail) </a:t>
            </a:r>
            <a:endParaRPr lang="en-GB" sz="2400" i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857397" y="4667534"/>
            <a:ext cx="2620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Logo or Picture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09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What I Have </a:t>
            </a:r>
            <a:r>
              <a:rPr lang="en-GB" b="1" dirty="0"/>
              <a:t>Achieved So </a:t>
            </a:r>
            <a:r>
              <a:rPr lang="en-GB" b="1" dirty="0" smtClean="0"/>
              <a:t>Far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137" y="1325563"/>
            <a:ext cx="10023726" cy="4494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 smtClean="0"/>
              <a:t>(In no more than 7 bullet points make sure you sell </a:t>
            </a:r>
            <a:r>
              <a:rPr lang="en-GB" sz="2400" i="1" dirty="0" smtClean="0"/>
              <a:t>yourself. Talk </a:t>
            </a:r>
            <a:r>
              <a:rPr lang="en-GB" sz="2400" i="1" dirty="0"/>
              <a:t>about </a:t>
            </a:r>
            <a:r>
              <a:rPr lang="en-GB" sz="2400" i="1" dirty="0" smtClean="0"/>
              <a:t>your achievements </a:t>
            </a:r>
            <a:r>
              <a:rPr lang="en-GB" sz="2400" i="1" dirty="0"/>
              <a:t>no matter how small they may </a:t>
            </a:r>
            <a:r>
              <a:rPr lang="en-GB" sz="2400" i="1" dirty="0" smtClean="0"/>
              <a:t>seem</a:t>
            </a:r>
            <a:r>
              <a:rPr lang="en-GB" sz="2400" i="1" dirty="0"/>
              <a:t>.</a:t>
            </a:r>
            <a:r>
              <a:rPr lang="en-GB" sz="2400" i="1" dirty="0" smtClean="0"/>
              <a:t> You can mention failures and how you </a:t>
            </a:r>
            <a:r>
              <a:rPr lang="en-GB" sz="2400" i="1" dirty="0"/>
              <a:t>turned </a:t>
            </a:r>
            <a:r>
              <a:rPr lang="en-GB" sz="2400" i="1" dirty="0" smtClean="0"/>
              <a:t>them</a:t>
            </a:r>
            <a:r>
              <a:rPr lang="en-GB" sz="2400" i="1" dirty="0" smtClean="0"/>
              <a:t> into learning experiences </a:t>
            </a:r>
            <a:r>
              <a:rPr lang="en-GB" sz="2400" i="1" dirty="0" smtClean="0"/>
              <a:t>i</a:t>
            </a:r>
            <a:r>
              <a:rPr lang="en-GB" sz="2400" i="1" dirty="0"/>
              <a:t>.</a:t>
            </a:r>
            <a:r>
              <a:rPr lang="en-GB" sz="2400" i="1" dirty="0" smtClean="0"/>
              <a:t>e.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en-GB" sz="2400" i="1" dirty="0" smtClean="0"/>
              <a:t>- </a:t>
            </a:r>
            <a:r>
              <a:rPr lang="en-GB" sz="2400" i="1" dirty="0" smtClean="0"/>
              <a:t>Went through bankruptcy in 2009; learnt how to protect yourself and your business ) </a:t>
            </a:r>
            <a:endParaRPr lang="en-GB" sz="2400" i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857397" y="4667534"/>
            <a:ext cx="2620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Logo or Picture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52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65754"/>
          </a:xfrm>
        </p:spPr>
        <p:txBody>
          <a:bodyPr/>
          <a:lstStyle/>
          <a:p>
            <a:pPr algn="ctr"/>
            <a:r>
              <a:rPr lang="en-GB" b="1" dirty="0" smtClean="0"/>
              <a:t>The </a:t>
            </a:r>
            <a:r>
              <a:rPr lang="en-GB" b="1" dirty="0"/>
              <a:t>Opportunities As You See </a:t>
            </a:r>
            <a:r>
              <a:rPr lang="en-GB" b="1" dirty="0" smtClean="0"/>
              <a:t>It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522" y="1070219"/>
            <a:ext cx="9613861" cy="5438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 smtClean="0"/>
              <a:t>(In no more than 7 bullet points emphasize why </a:t>
            </a:r>
            <a:r>
              <a:rPr lang="en-GB" sz="2400" i="1" dirty="0"/>
              <a:t>you are getting involved in this type of business. </a:t>
            </a:r>
            <a:r>
              <a:rPr lang="en-GB" sz="2400" i="1" dirty="0" smtClean="0"/>
              <a:t>Talk about the market size and niche, any innovation that puts you ahead should be included </a:t>
            </a:r>
            <a:r>
              <a:rPr lang="en-GB" sz="2400" i="1" dirty="0" smtClean="0"/>
              <a:t>i.e</a:t>
            </a:r>
            <a:r>
              <a:rPr lang="en-GB" sz="2400" i="1" dirty="0" smtClean="0"/>
              <a:t>. 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en-GB" sz="2400" i="1" dirty="0" smtClean="0"/>
              <a:t>- </a:t>
            </a:r>
            <a:r>
              <a:rPr lang="en-GB" sz="2400" i="1" dirty="0"/>
              <a:t>Deliver </a:t>
            </a:r>
            <a:r>
              <a:rPr lang="en-GB" sz="2400" i="1" dirty="0" smtClean="0"/>
              <a:t>product to existing </a:t>
            </a:r>
            <a:r>
              <a:rPr lang="en-GB" sz="2400" i="1" dirty="0"/>
              <a:t>businesses </a:t>
            </a:r>
            <a:r>
              <a:rPr lang="en-GB" sz="2400" i="1" dirty="0" smtClean="0"/>
              <a:t>within a 3 mile radius) </a:t>
            </a:r>
            <a:endParaRPr lang="en-GB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857397" y="4667534"/>
            <a:ext cx="2620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Logo or Picture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74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My Expert Team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379" y="1188910"/>
            <a:ext cx="10075241" cy="4610637"/>
          </a:xfrm>
        </p:spPr>
        <p:txBody>
          <a:bodyPr>
            <a:normAutofit/>
          </a:bodyPr>
          <a:lstStyle/>
          <a:p>
            <a:pPr marL="0" lvl="2" indent="0">
              <a:spcBef>
                <a:spcPts val="1000"/>
              </a:spcBef>
              <a:buNone/>
            </a:pPr>
            <a:r>
              <a:rPr lang="en-GB" sz="2400" i="1" dirty="0" smtClean="0"/>
              <a:t>(In no more than 7 bullet points display to all concerned that you have assembled the best team possible. Particular emphasis should be placed on their </a:t>
            </a:r>
            <a:r>
              <a:rPr lang="en-GB" sz="2400" i="1" dirty="0" smtClean="0"/>
              <a:t>experiences </a:t>
            </a:r>
            <a:r>
              <a:rPr lang="en-GB" sz="2400" i="1" dirty="0" smtClean="0"/>
              <a:t>and the value they </a:t>
            </a:r>
            <a:r>
              <a:rPr lang="en-GB" sz="2400" i="1" dirty="0" smtClean="0"/>
              <a:t>will add </a:t>
            </a:r>
            <a:r>
              <a:rPr lang="en-GB" sz="2400" i="1" dirty="0" smtClean="0"/>
              <a:t>to your business i.e. </a:t>
            </a:r>
            <a:endParaRPr lang="en-GB" sz="2400" i="1" dirty="0"/>
          </a:p>
          <a:p>
            <a:pPr marL="0" lvl="2" indent="0">
              <a:spcBef>
                <a:spcPts val="1000"/>
              </a:spcBef>
              <a:buNone/>
            </a:pPr>
            <a:r>
              <a:rPr lang="en-GB" sz="2400" i="1" dirty="0" smtClean="0"/>
              <a:t>- </a:t>
            </a:r>
            <a:r>
              <a:rPr lang="en-GB" sz="2400" i="1" dirty="0" smtClean="0"/>
              <a:t>We have two </a:t>
            </a:r>
            <a:r>
              <a:rPr lang="en-GB" sz="2400" i="1" dirty="0" smtClean="0"/>
              <a:t>S</a:t>
            </a:r>
            <a:r>
              <a:rPr lang="en-GB" sz="2400" i="1" dirty="0" smtClean="0"/>
              <a:t>ocial </a:t>
            </a:r>
            <a:r>
              <a:rPr lang="en-GB" sz="2400" i="1" dirty="0"/>
              <a:t>M</a:t>
            </a:r>
            <a:r>
              <a:rPr lang="en-GB" sz="2400" i="1" dirty="0" smtClean="0"/>
              <a:t>edia administrators with a </a:t>
            </a:r>
            <a:r>
              <a:rPr lang="en-GB" sz="2400" i="1" dirty="0"/>
              <a:t>combine </a:t>
            </a:r>
            <a:r>
              <a:rPr lang="en-GB" sz="2400" i="1" dirty="0" smtClean="0"/>
              <a:t>experience of over 15 years to handle our online activities)</a:t>
            </a:r>
            <a:endParaRPr lang="en-GB" sz="2400" i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857397" y="4667534"/>
            <a:ext cx="2620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Logo or Picture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89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667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My Business Model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164" y="1040565"/>
            <a:ext cx="10036605" cy="4559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 smtClean="0"/>
              <a:t>(In no more than 7 bullet points talk about the way your business plans to generate an income from its resources, it can include </a:t>
            </a:r>
            <a:r>
              <a:rPr lang="en-GB" sz="2400" i="1" dirty="0" smtClean="0"/>
              <a:t>strategies </a:t>
            </a:r>
            <a:r>
              <a:rPr lang="en-GB" sz="2400" i="1" dirty="0" smtClean="0"/>
              <a:t>i.e. </a:t>
            </a:r>
          </a:p>
          <a:p>
            <a:pPr marL="0" indent="0">
              <a:buNone/>
            </a:pPr>
            <a:r>
              <a:rPr lang="en-GB" sz="2400" i="1" dirty="0" smtClean="0"/>
              <a:t>- Use </a:t>
            </a:r>
            <a:r>
              <a:rPr lang="en-GB" sz="2400" i="1" dirty="0"/>
              <a:t>the Facebook platform to attract fans and convert them into paying </a:t>
            </a:r>
            <a:r>
              <a:rPr lang="en-GB" sz="2400" i="1" dirty="0" smtClean="0"/>
              <a:t>clients)</a:t>
            </a:r>
            <a:endParaRPr lang="en-GB" sz="2400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857397" y="4667534"/>
            <a:ext cx="2620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Logo or Picture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02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266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Income/Financial Potential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135" y="1325563"/>
            <a:ext cx="9613861" cy="3979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 smtClean="0"/>
              <a:t>(You may not need 7 bullet points to express the required details but it must include </a:t>
            </a:r>
            <a:r>
              <a:rPr lang="en-GB" sz="2400" i="1" dirty="0" smtClean="0"/>
              <a:t>what you believe your </a:t>
            </a:r>
            <a:r>
              <a:rPr lang="en-GB" sz="2400" i="1" dirty="0"/>
              <a:t>business </a:t>
            </a:r>
            <a:r>
              <a:rPr lang="en-GB" sz="2400" i="1" dirty="0" smtClean="0"/>
              <a:t>will earn from its activities within </a:t>
            </a:r>
            <a:r>
              <a:rPr lang="en-GB" sz="2400" i="1" dirty="0" smtClean="0"/>
              <a:t>12 months i.e.</a:t>
            </a:r>
          </a:p>
          <a:p>
            <a:pPr marL="914400" lvl="2" indent="0">
              <a:buNone/>
            </a:pPr>
            <a:r>
              <a:rPr lang="en-GB" sz="2400" i="1" dirty="0" smtClean="0"/>
              <a:t>- </a:t>
            </a:r>
            <a:r>
              <a:rPr lang="en-GB" sz="2400" i="1" dirty="0"/>
              <a:t>We </a:t>
            </a:r>
            <a:r>
              <a:rPr lang="en-GB" sz="2400" i="1" dirty="0" smtClean="0"/>
              <a:t>will </a:t>
            </a:r>
            <a:r>
              <a:rPr lang="en-GB" sz="2400" i="1" dirty="0"/>
              <a:t>run at least 24 paid courses </a:t>
            </a:r>
            <a:r>
              <a:rPr lang="en-GB" sz="2400" i="1" dirty="0" smtClean="0"/>
              <a:t>this </a:t>
            </a:r>
            <a:r>
              <a:rPr lang="en-GB" sz="2400" i="1" dirty="0"/>
              <a:t>year with at least 10 </a:t>
            </a:r>
            <a:r>
              <a:rPr lang="en-GB" sz="2400" i="1" dirty="0" smtClean="0"/>
              <a:t>clients per course paying $200 each. This will earn </a:t>
            </a:r>
            <a:r>
              <a:rPr lang="en-GB" sz="2400" i="1" dirty="0"/>
              <a:t>an average of </a:t>
            </a:r>
            <a:r>
              <a:rPr lang="en-GB" sz="2400" i="1" dirty="0" smtClean="0"/>
              <a:t>$48,000</a:t>
            </a:r>
            <a:endParaRPr lang="en-GB" sz="2400" i="1" dirty="0"/>
          </a:p>
          <a:p>
            <a:pPr marL="914400" lvl="2" indent="0">
              <a:buNone/>
            </a:pPr>
            <a:r>
              <a:rPr lang="en-GB" sz="2400" i="1" dirty="0" smtClean="0"/>
              <a:t>-</a:t>
            </a:r>
            <a:r>
              <a:rPr lang="en-GB" sz="2400" i="1" dirty="0"/>
              <a:t> </a:t>
            </a:r>
            <a:r>
              <a:rPr lang="en-GB" sz="2400" i="1" dirty="0" smtClean="0"/>
              <a:t>Sale </a:t>
            </a:r>
            <a:r>
              <a:rPr lang="en-GB" sz="2400" i="1" dirty="0"/>
              <a:t>of course material 200 - 500 units at </a:t>
            </a:r>
            <a:r>
              <a:rPr lang="en-GB" sz="2400" i="1" dirty="0" smtClean="0"/>
              <a:t>$30 </a:t>
            </a:r>
            <a:r>
              <a:rPr lang="en-GB" sz="2400" i="1" dirty="0"/>
              <a:t>each =  </a:t>
            </a:r>
            <a:r>
              <a:rPr lang="en-GB" sz="2400" i="1" dirty="0" smtClean="0"/>
              <a:t>$6,000 </a:t>
            </a:r>
            <a:r>
              <a:rPr lang="en-GB" sz="2400" i="1" dirty="0"/>
              <a:t>- </a:t>
            </a:r>
            <a:r>
              <a:rPr lang="en-GB" sz="2400" i="1" dirty="0" smtClean="0"/>
              <a:t>$15,000</a:t>
            </a:r>
            <a:endParaRPr lang="en-GB" sz="2400" i="1" dirty="0"/>
          </a:p>
          <a:p>
            <a:pPr marL="914400" lvl="2" indent="0">
              <a:buNone/>
            </a:pPr>
            <a:r>
              <a:rPr lang="en-GB" sz="2400" i="1" dirty="0" smtClean="0"/>
              <a:t>- Expenses </a:t>
            </a:r>
            <a:r>
              <a:rPr lang="en-GB" sz="2400" i="1" dirty="0"/>
              <a:t>are set as 30% of all income </a:t>
            </a:r>
            <a:r>
              <a:rPr lang="en-GB" sz="2400" i="1" dirty="0" smtClean="0"/>
              <a:t>generated) </a:t>
            </a:r>
            <a:endParaRPr lang="en-GB" sz="2400" i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857397" y="4667534"/>
            <a:ext cx="2620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Logo or Picture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87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6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The Amount Needed For The Business Is: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12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i="1" dirty="0" smtClean="0"/>
              <a:t>( In less than 7 bullet points you must state exactly the amount of money needed, whether this is for the first period and </a:t>
            </a:r>
            <a:r>
              <a:rPr lang="en-GB" sz="2400" i="1" dirty="0" smtClean="0"/>
              <a:t>if you will be engaging in another round of funding i.e. </a:t>
            </a:r>
          </a:p>
          <a:p>
            <a:pPr>
              <a:buFontTx/>
              <a:buChar char="-"/>
            </a:pPr>
            <a:r>
              <a:rPr lang="en-GB" sz="2400" i="1" dirty="0" smtClean="0"/>
              <a:t>Start-up </a:t>
            </a:r>
            <a:r>
              <a:rPr lang="en-GB" sz="2400" i="1" dirty="0"/>
              <a:t>cost </a:t>
            </a:r>
            <a:r>
              <a:rPr lang="en-GB" sz="2400" i="1" dirty="0" smtClean="0"/>
              <a:t>$5,000 </a:t>
            </a:r>
          </a:p>
          <a:p>
            <a:pPr marL="0" indent="0">
              <a:buNone/>
            </a:pPr>
            <a:r>
              <a:rPr lang="en-GB" sz="2400" i="1" dirty="0" smtClean="0"/>
              <a:t>This will be used for:</a:t>
            </a:r>
            <a:endParaRPr lang="en-GB" sz="2400" i="1" dirty="0"/>
          </a:p>
          <a:p>
            <a:pPr marL="1371600" lvl="2" indent="-457200">
              <a:buAutoNum type="arabicPeriod"/>
            </a:pPr>
            <a:r>
              <a:rPr lang="en-GB" sz="2400" i="1" dirty="0" smtClean="0"/>
              <a:t>( state the item)</a:t>
            </a:r>
          </a:p>
          <a:p>
            <a:pPr marL="1371600" lvl="2" indent="-457200">
              <a:buAutoNum type="arabicPeriod"/>
            </a:pPr>
            <a:r>
              <a:rPr lang="en-GB" sz="2400" i="1" dirty="0" smtClean="0"/>
              <a:t>(State the item) </a:t>
            </a:r>
            <a:endParaRPr lang="en-GB" sz="1600" dirty="0"/>
          </a:p>
          <a:p>
            <a:pPr marL="0" indent="0">
              <a:buNone/>
            </a:pPr>
            <a:r>
              <a:rPr lang="en-GB" i="1" dirty="0"/>
              <a:t> </a:t>
            </a:r>
            <a:r>
              <a:rPr lang="en-GB" sz="2400" i="1" dirty="0" smtClean="0"/>
              <a:t>- Other costs for the first 12 months $5,000 </a:t>
            </a:r>
          </a:p>
          <a:p>
            <a:pPr marL="0" indent="0">
              <a:buNone/>
            </a:pPr>
            <a:r>
              <a:rPr lang="en-GB" sz="2400" i="1" dirty="0" smtClean="0"/>
              <a:t>Total needed $10,000)</a:t>
            </a:r>
            <a:endParaRPr lang="en-GB" sz="2400" i="1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57397" y="4667534"/>
            <a:ext cx="2620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Logo or Picture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97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Pay </a:t>
            </a:r>
            <a:r>
              <a:rPr lang="en-GB" b="1" dirty="0"/>
              <a:t>Back – Exit </a:t>
            </a:r>
            <a:r>
              <a:rPr lang="en-GB" b="1" dirty="0" smtClean="0"/>
              <a:t>Strategy  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455" y="901520"/>
            <a:ext cx="10010847" cy="5499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 smtClean="0"/>
              <a:t>(</a:t>
            </a:r>
            <a:r>
              <a:rPr lang="en-GB" sz="2400" i="1" dirty="0"/>
              <a:t>Remember; </a:t>
            </a:r>
            <a:r>
              <a:rPr lang="en-GB" sz="2400" i="1" dirty="0" smtClean="0"/>
              <a:t>better </a:t>
            </a:r>
            <a:r>
              <a:rPr lang="en-GB" sz="2400" i="1" dirty="0"/>
              <a:t>to “understate and over deliver” than to “overstate and under deliver!” Clearly </a:t>
            </a:r>
            <a:r>
              <a:rPr lang="en-GB" sz="2400" i="1" dirty="0" smtClean="0"/>
              <a:t>state when the money will be paid back whether by instalments or otherwise. If a “buyout” will take place, state </a:t>
            </a:r>
            <a:r>
              <a:rPr lang="en-GB" sz="2400" i="1" dirty="0" smtClean="0"/>
              <a:t>how it will happen and when i.e. </a:t>
            </a:r>
          </a:p>
          <a:p>
            <a:pPr lvl="2"/>
            <a:r>
              <a:rPr lang="en-GB" sz="2400" i="1" dirty="0" smtClean="0"/>
              <a:t>Loan repayment </a:t>
            </a:r>
            <a:r>
              <a:rPr lang="en-GB" sz="2400" i="1" dirty="0"/>
              <a:t>$</a:t>
            </a:r>
            <a:r>
              <a:rPr lang="en-GB" sz="2400" i="1" dirty="0" smtClean="0"/>
              <a:t>1,000 </a:t>
            </a:r>
            <a:r>
              <a:rPr lang="en-GB" sz="2400" i="1" dirty="0"/>
              <a:t>every month</a:t>
            </a:r>
          </a:p>
          <a:p>
            <a:pPr lvl="2"/>
            <a:r>
              <a:rPr lang="en-GB" sz="2400" i="1" dirty="0" smtClean="0"/>
              <a:t>I will pay the market value of your shares plus 5% of retained profit)</a:t>
            </a:r>
            <a:endParaRPr lang="en-GB" sz="2400" i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857397" y="4667534"/>
            <a:ext cx="2620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Logo or Picture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99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2601</TotalTime>
  <Words>614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(Your Business Name here)</vt:lpstr>
      <vt:lpstr>My Business Background </vt:lpstr>
      <vt:lpstr>What I Have Achieved So Far </vt:lpstr>
      <vt:lpstr>The Opportunities As You See It </vt:lpstr>
      <vt:lpstr>My Expert Team </vt:lpstr>
      <vt:lpstr>My Business Model  </vt:lpstr>
      <vt:lpstr>Income/Financial Potential</vt:lpstr>
      <vt:lpstr>The Amount Needed For The Business Is: </vt:lpstr>
      <vt:lpstr>Pay Back – Exit Strategy   </vt:lpstr>
      <vt:lpstr>My Details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43</cp:revision>
  <dcterms:created xsi:type="dcterms:W3CDTF">2014-11-28T13:43:45Z</dcterms:created>
  <dcterms:modified xsi:type="dcterms:W3CDTF">2014-12-11T13:23:20Z</dcterms:modified>
</cp:coreProperties>
</file>